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3" t="6688" r="5387" b="15282"/>
          <a:stretch>
            <a:fillRect/>
          </a:stretch>
        </p:blipFill>
        <p:spPr>
          <a:xfrm>
            <a:off x="323528" y="2449021"/>
            <a:ext cx="4464496" cy="252028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283968" y="5373216"/>
            <a:ext cx="22322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Отдел сопровождения аттестационных процедур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5373216"/>
            <a:ext cx="237626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Отдел научно-методического  сопровождения общего образования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5373216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5373216"/>
            <a:ext cx="187220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7504" y="530120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Кафедра </a:t>
            </a:r>
            <a:r>
              <a:rPr lang="ru-RU" b="1" dirty="0" err="1" smtClean="0">
                <a:solidFill>
                  <a:schemeClr val="bg1"/>
                </a:solidFill>
              </a:rPr>
              <a:t>профессиональ-ного</a:t>
            </a:r>
            <a:r>
              <a:rPr lang="ru-RU" b="1" dirty="0" smtClean="0">
                <a:solidFill>
                  <a:schemeClr val="bg1"/>
                </a:solidFill>
              </a:rPr>
              <a:t> мастерства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3728" y="537321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Организационно-методический отдел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6319" t="41600" r="38875" b="42179"/>
          <a:stretch>
            <a:fillRect/>
          </a:stretch>
        </p:blipFill>
        <p:spPr bwMode="auto">
          <a:xfrm>
            <a:off x="4788024" y="2492895"/>
            <a:ext cx="4248472" cy="24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504" y="332656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Центр непрерывного повышения профессионального мастерства педагогических работников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 Институте развития образования Пермского края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492897"/>
          <a:ext cx="8640958" cy="4248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381"/>
                <a:gridCol w="6028576"/>
                <a:gridCol w="2110001"/>
              </a:tblGrid>
              <a:tr h="34595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показателя</a:t>
                      </a:r>
                      <a:endParaRPr lang="ru-RU" sz="1100" b="1" kern="1200" dirty="0">
                        <a:solidFill>
                          <a:schemeClr val="lt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Минимальное значение, в год</a:t>
                      </a:r>
                    </a:p>
                  </a:txBody>
                  <a:tcPr marL="68580" marR="68580" marT="0" marB="0"/>
                </a:tc>
              </a:tr>
              <a:tr h="588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педагогических работников субъекта, получивших индивидуальные образовательные маршруты в центре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5 % от общей численности педагогических работников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Пермского края (1180 ИОМ)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мероприятий, направленных на общественно-профессиональное развитие педагогических работников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4 мероприятия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созданных на базе центра профессиональных сообществ педагогических работников субъекта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профессиональных сообщества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внедренных в работу центра субъекта лучших российских и зарубежных практик повышения профессионального мастерства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внедренная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практика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10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образовательных организаций субъекта Российской Федерации, принявших участие в программах повышения квалификации управленческих команд (руководителей и заместителей руководителей)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10% / 65 образовательных организаций Пермского края (130 руководителей и заместителей руководителей)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7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дополнительных профессиональных программ повышения квалификации педагогических работников Пермского края: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«Управление профессиональным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ростом педагога в образовательной организации»;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«Проектирование индивидуального образовательного маршрута педагога в информационно-образовательном пространстве»;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«Индивидуальный образовательный маршрут как основа профессионального роста педагога».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kern="1200" baseline="0" dirty="0" smtClean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программы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188640"/>
            <a:ext cx="878497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повышение качества педагогической деятельности работников образования Пермского края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9512" y="908720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</a:rPr>
              <a:t>Задача: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научно-методическое, организационно-методическое, организационно-технологическое, информационно-коммуникационное обеспечение непрерывного персонифицированного повышения профессионального мастерства педагогических и управленческих работников образовательных организаций Пермского края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132856"/>
            <a:ext cx="120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mtClean="0"/>
              <a:t>Оснащение </a:t>
            </a:r>
            <a:r>
              <a:rPr lang="ru-RU" sz="3200" b="1" dirty="0" smtClean="0"/>
              <a:t>образовательного процесса</a:t>
            </a:r>
            <a:r>
              <a:rPr lang="ru-RU" sz="3200" dirty="0" smtClean="0"/>
              <a:t> </a:t>
            </a:r>
            <a:r>
              <a:rPr lang="ru-RU" sz="3200" b="1" dirty="0" smtClean="0"/>
              <a:t>ЦНППМПР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24300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CLASSVR КОМПЛЕКТ ОБОРУДОВАНИЯ ДЛЯ ОБУЧЕНИЯ В ВИРТУАЛЬНОЙ РЕАЛЬНОСТИ</a:t>
            </a:r>
            <a:endParaRPr lang="ru-RU" sz="20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33463" t="36350" r="43503" b="48950"/>
          <a:stretch>
            <a:fillRect/>
          </a:stretch>
        </p:blipFill>
        <p:spPr bwMode="auto">
          <a:xfrm>
            <a:off x="323528" y="3573016"/>
            <a:ext cx="260771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75856" y="1628800"/>
            <a:ext cx="2502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ИНТЕРАКТИВНЫЙ КОМПЛЕКС TEACHTOUCH 4.0 SE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1628800"/>
            <a:ext cx="25870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ЦИФРОВОЙ ПОДИУМ </a:t>
            </a:r>
            <a:r>
              <a:rPr lang="en-US" sz="2000" cap="all" dirty="0" smtClean="0"/>
              <a:t>AHA ELF</a:t>
            </a:r>
            <a:endParaRPr lang="ru-RU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72346" t="59449" r="11116" b="23751"/>
          <a:stretch>
            <a:fillRect/>
          </a:stretch>
        </p:blipFill>
        <p:spPr bwMode="auto">
          <a:xfrm>
            <a:off x="3563888" y="5373216"/>
            <a:ext cx="20162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72346" t="18500" r="11116" b="60500"/>
          <a:stretch>
            <a:fillRect/>
          </a:stretch>
        </p:blipFill>
        <p:spPr bwMode="auto">
          <a:xfrm>
            <a:off x="3779912" y="3429000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35728" t="36350" r="35922" b="26900"/>
          <a:stretch>
            <a:fillRect/>
          </a:stretch>
        </p:blipFill>
        <p:spPr bwMode="auto">
          <a:xfrm>
            <a:off x="251520" y="4581128"/>
            <a:ext cx="246884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22144" t="17450" r="54552" b="37354"/>
          <a:stretch>
            <a:fillRect/>
          </a:stretch>
        </p:blipFill>
        <p:spPr bwMode="auto">
          <a:xfrm>
            <a:off x="6372200" y="3284984"/>
            <a:ext cx="23762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253</Words>
  <Application>Microsoft Office PowerPoint</Application>
  <PresentationFormat>Экран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Оснащение образовательного процесса ЦНППМПР</vt:lpstr>
    </vt:vector>
  </TitlesOfParts>
  <Company>ИРО ПК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CLASSVR КОМПЛЕКТ ОБОРУДОВАНИЯ ДЛЯ ОБУЧЕНИЯ В ВИРТУАЛЬНОЙ РЕАЛЬНОСТИ (ДЛЯ 8 УЧАЩИХСЯ)</dc:title>
  <dc:creator>User</dc:creator>
  <cp:lastModifiedBy>Фаязова Альфия Фаритовна</cp:lastModifiedBy>
  <cp:revision>41</cp:revision>
  <dcterms:created xsi:type="dcterms:W3CDTF">2020-08-19T06:14:38Z</dcterms:created>
  <dcterms:modified xsi:type="dcterms:W3CDTF">2020-08-21T04:23:35Z</dcterms:modified>
</cp:coreProperties>
</file>